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1"/>
  </p:sldMasterIdLst>
  <p:notesMasterIdLst>
    <p:notesMasterId r:id="rId10"/>
  </p:notesMasterIdLst>
  <p:handoutMasterIdLst>
    <p:handoutMasterId r:id="rId11"/>
  </p:handoutMasterIdLst>
  <p:sldIdLst>
    <p:sldId id="256" r:id="rId2"/>
    <p:sldId id="262" r:id="rId3"/>
    <p:sldId id="266" r:id="rId4"/>
    <p:sldId id="264" r:id="rId5"/>
    <p:sldId id="265" r:id="rId6"/>
    <p:sldId id="267" r:id="rId7"/>
    <p:sldId id="270" r:id="rId8"/>
    <p:sldId id="269" r:id="rId9"/>
  </p:sldIdLst>
  <p:sldSz cx="12192000" cy="6858000"/>
  <p:notesSz cx="6858000" cy="9144000"/>
  <p:defaultTextStyle>
    <a:defPPr rtl="0">
      <a:defRPr lang="nl-N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6FF9A2A-EAF4-FBBB-1D85-A9A313F63294}" v="2" dt="2025-09-16T08:48:34.336"/>
    <p1510:client id="{9FBCBD5C-1279-A72C-386E-994B5A8A0E87}" v="1" dt="2025-09-16T09:40:36.170"/>
    <p1510:client id="{A93D2CB7-F9A2-D8DD-2C87-C1613E5DFC57}" v="55" dt="2025-09-16T08:49:08.425"/>
    <p1510:client id="{BA37438C-117C-48E2-8904-645399ABFA86}" v="1297" dt="2025-09-16T09:40:47.85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est User" providerId="Windows Live" clId="Web-{A93D2CB7-F9A2-D8DD-2C87-C1613E5DFC57}"/>
    <pc:docChg chg="modSld">
      <pc:chgData name="Guest User" userId="" providerId="Windows Live" clId="Web-{A93D2CB7-F9A2-D8DD-2C87-C1613E5DFC57}" dt="2025-09-16T08:49:08.425" v="51" actId="20577"/>
      <pc:docMkLst>
        <pc:docMk/>
      </pc:docMkLst>
      <pc:sldChg chg="addSp modSp">
        <pc:chgData name="Guest User" userId="" providerId="Windows Live" clId="Web-{A93D2CB7-F9A2-D8DD-2C87-C1613E5DFC57}" dt="2025-09-16T08:46:43.375" v="50" actId="1076"/>
        <pc:sldMkLst>
          <pc:docMk/>
          <pc:sldMk cId="922260413" sldId="262"/>
        </pc:sldMkLst>
        <pc:spChg chg="mod">
          <ac:chgData name="Guest User" userId="" providerId="Windows Live" clId="Web-{A93D2CB7-F9A2-D8DD-2C87-C1613E5DFC57}" dt="2025-09-16T08:46:33.484" v="47" actId="20577"/>
          <ac:spMkLst>
            <pc:docMk/>
            <pc:sldMk cId="922260413" sldId="262"/>
            <ac:spMk id="6" creationId="{4EB19FD5-9C1C-B327-A824-A65835CD666F}"/>
          </ac:spMkLst>
        </pc:spChg>
        <pc:picChg chg="add mod">
          <ac:chgData name="Guest User" userId="" providerId="Windows Live" clId="Web-{A93D2CB7-F9A2-D8DD-2C87-C1613E5DFC57}" dt="2025-09-16T08:46:43.375" v="50" actId="1076"/>
          <ac:picMkLst>
            <pc:docMk/>
            <pc:sldMk cId="922260413" sldId="262"/>
            <ac:picMk id="7" creationId="{C5A0691F-7AE0-7133-87A4-8504795E9CE6}"/>
          </ac:picMkLst>
        </pc:picChg>
      </pc:sldChg>
      <pc:sldChg chg="modSp">
        <pc:chgData name="Guest User" userId="" providerId="Windows Live" clId="Web-{A93D2CB7-F9A2-D8DD-2C87-C1613E5DFC57}" dt="2025-09-16T08:49:08.425" v="51" actId="20577"/>
        <pc:sldMkLst>
          <pc:docMk/>
          <pc:sldMk cId="1074655012" sldId="263"/>
        </pc:sldMkLst>
        <pc:spChg chg="mod">
          <ac:chgData name="Guest User" userId="" providerId="Windows Live" clId="Web-{A93D2CB7-F9A2-D8DD-2C87-C1613E5DFC57}" dt="2025-09-16T08:49:08.425" v="51" actId="20577"/>
          <ac:spMkLst>
            <pc:docMk/>
            <pc:sldMk cId="1074655012" sldId="263"/>
            <ac:spMk id="3" creationId="{F4C821E4-D3B1-6A1C-67CF-5070DF269576}"/>
          </ac:spMkLst>
        </pc:spChg>
      </pc:sldChg>
    </pc:docChg>
  </pc:docChgLst>
  <pc:docChgLst>
    <pc:chgData name="Hannah saunders" userId="fe85f871b4aa5d81" providerId="LiveId" clId="{BA37438C-117C-48E2-8904-645399ABFA86}"/>
    <pc:docChg chg="undo custSel addSld delSld modSld sldOrd">
      <pc:chgData name="Hannah saunders" userId="fe85f871b4aa5d81" providerId="LiveId" clId="{BA37438C-117C-48E2-8904-645399ABFA86}" dt="2025-09-16T09:40:47.859" v="1313" actId="47"/>
      <pc:docMkLst>
        <pc:docMk/>
      </pc:docMkLst>
      <pc:sldChg chg="modSp del mod">
        <pc:chgData name="Hannah saunders" userId="fe85f871b4aa5d81" providerId="LiveId" clId="{BA37438C-117C-48E2-8904-645399ABFA86}" dt="2025-09-16T08:44:20.656" v="359" actId="47"/>
        <pc:sldMkLst>
          <pc:docMk/>
          <pc:sldMk cId="1703342593" sldId="261"/>
        </pc:sldMkLst>
        <pc:spChg chg="mod">
          <ac:chgData name="Hannah saunders" userId="fe85f871b4aa5d81" providerId="LiveId" clId="{BA37438C-117C-48E2-8904-645399ABFA86}" dt="2025-09-16T08:39:21.702" v="3" actId="20577"/>
          <ac:spMkLst>
            <pc:docMk/>
            <pc:sldMk cId="1703342593" sldId="261"/>
            <ac:spMk id="2" creationId="{5B040558-A365-4CCE-92FA-5A48CD98F9C9}"/>
          </ac:spMkLst>
        </pc:spChg>
        <pc:spChg chg="mod">
          <ac:chgData name="Hannah saunders" userId="fe85f871b4aa5d81" providerId="LiveId" clId="{BA37438C-117C-48E2-8904-645399ABFA86}" dt="2025-09-16T08:42:24.176" v="274" actId="20577"/>
          <ac:spMkLst>
            <pc:docMk/>
            <pc:sldMk cId="1703342593" sldId="261"/>
            <ac:spMk id="5" creationId="{6055BA9C-2116-9F9F-63E8-C866844F1EC1}"/>
          </ac:spMkLst>
        </pc:spChg>
      </pc:sldChg>
      <pc:sldChg chg="modSp new mod ord">
        <pc:chgData name="Hannah saunders" userId="fe85f871b4aa5d81" providerId="LiveId" clId="{BA37438C-117C-48E2-8904-645399ABFA86}" dt="2025-09-16T09:32:50.825" v="1146" actId="20577"/>
        <pc:sldMkLst>
          <pc:docMk/>
          <pc:sldMk cId="922260413" sldId="262"/>
        </pc:sldMkLst>
        <pc:spChg chg="mod">
          <ac:chgData name="Hannah saunders" userId="fe85f871b4aa5d81" providerId="LiveId" clId="{BA37438C-117C-48E2-8904-645399ABFA86}" dt="2025-09-16T08:43:59.519" v="337" actId="20577"/>
          <ac:spMkLst>
            <pc:docMk/>
            <pc:sldMk cId="922260413" sldId="262"/>
            <ac:spMk id="2" creationId="{EED70296-FB32-F843-E4C3-2265981F0924}"/>
          </ac:spMkLst>
        </pc:spChg>
        <pc:spChg chg="mod">
          <ac:chgData name="Hannah saunders" userId="fe85f871b4aa5d81" providerId="LiveId" clId="{BA37438C-117C-48E2-8904-645399ABFA86}" dt="2025-09-16T08:44:02.120" v="341" actId="20577"/>
          <ac:spMkLst>
            <pc:docMk/>
            <pc:sldMk cId="922260413" sldId="262"/>
            <ac:spMk id="3" creationId="{7E067FC0-F1D4-0EC1-1435-77B185BB4396}"/>
          </ac:spMkLst>
        </pc:spChg>
        <pc:spChg chg="mod">
          <ac:chgData name="Hannah saunders" userId="fe85f871b4aa5d81" providerId="LiveId" clId="{BA37438C-117C-48E2-8904-645399ABFA86}" dt="2025-09-16T09:29:48.537" v="1011" actId="20577"/>
          <ac:spMkLst>
            <pc:docMk/>
            <pc:sldMk cId="922260413" sldId="262"/>
            <ac:spMk id="4" creationId="{1CEE9D2E-ACEF-6FDF-305F-264FF4FBE11B}"/>
          </ac:spMkLst>
        </pc:spChg>
        <pc:spChg chg="mod">
          <ac:chgData name="Hannah saunders" userId="fe85f871b4aa5d81" providerId="LiveId" clId="{BA37438C-117C-48E2-8904-645399ABFA86}" dt="2025-09-16T08:44:07.688" v="357" actId="20577"/>
          <ac:spMkLst>
            <pc:docMk/>
            <pc:sldMk cId="922260413" sldId="262"/>
            <ac:spMk id="5" creationId="{605C1DED-5394-1470-A708-011FF4FBB053}"/>
          </ac:spMkLst>
        </pc:spChg>
        <pc:spChg chg="mod">
          <ac:chgData name="Hannah saunders" userId="fe85f871b4aa5d81" providerId="LiveId" clId="{BA37438C-117C-48E2-8904-645399ABFA86}" dt="2025-09-16T09:32:50.825" v="1146" actId="20577"/>
          <ac:spMkLst>
            <pc:docMk/>
            <pc:sldMk cId="922260413" sldId="262"/>
            <ac:spMk id="6" creationId="{4EB19FD5-9C1C-B327-A824-A65835CD666F}"/>
          </ac:spMkLst>
        </pc:spChg>
      </pc:sldChg>
      <pc:sldChg chg="del">
        <pc:chgData name="Hannah saunders" userId="fe85f871b4aa5d81" providerId="LiveId" clId="{BA37438C-117C-48E2-8904-645399ABFA86}" dt="2025-09-16T08:42:38.615" v="276" actId="47"/>
        <pc:sldMkLst>
          <pc:docMk/>
          <pc:sldMk cId="2130323348" sldId="262"/>
        </pc:sldMkLst>
      </pc:sldChg>
      <pc:sldChg chg="addSp delSp modSp new del mod modClrScheme chgLayout">
        <pc:chgData name="Hannah saunders" userId="fe85f871b4aa5d81" providerId="LiveId" clId="{BA37438C-117C-48E2-8904-645399ABFA86}" dt="2025-09-16T08:52:23.429" v="419" actId="47"/>
        <pc:sldMkLst>
          <pc:docMk/>
          <pc:sldMk cId="1074655012" sldId="263"/>
        </pc:sldMkLst>
        <pc:spChg chg="mod">
          <ac:chgData name="Hannah saunders" userId="fe85f871b4aa5d81" providerId="LiveId" clId="{BA37438C-117C-48E2-8904-645399ABFA86}" dt="2025-09-16T08:51:27.029" v="414" actId="26606"/>
          <ac:spMkLst>
            <pc:docMk/>
            <pc:sldMk cId="1074655012" sldId="263"/>
            <ac:spMk id="2" creationId="{9913C601-EF43-117B-7498-DE86769D2E8C}"/>
          </ac:spMkLst>
        </pc:spChg>
        <pc:spChg chg="del">
          <ac:chgData name="Hannah saunders" userId="fe85f871b4aa5d81" providerId="LiveId" clId="{BA37438C-117C-48E2-8904-645399ABFA86}" dt="2025-09-16T08:50:55.010" v="409" actId="22"/>
          <ac:spMkLst>
            <pc:docMk/>
            <pc:sldMk cId="1074655012" sldId="263"/>
            <ac:spMk id="3" creationId="{F4C821E4-D3B1-6A1C-67CF-5070DF269576}"/>
          </ac:spMkLst>
        </pc:spChg>
        <pc:spChg chg="del">
          <ac:chgData name="Hannah saunders" userId="fe85f871b4aa5d81" providerId="LiveId" clId="{BA37438C-117C-48E2-8904-645399ABFA86}" dt="2025-09-16T08:47:39.066" v="392" actId="478"/>
          <ac:spMkLst>
            <pc:docMk/>
            <pc:sldMk cId="1074655012" sldId="263"/>
            <ac:spMk id="4" creationId="{8868A644-BC6C-0FBB-A169-F580C9CBC95E}"/>
          </ac:spMkLst>
        </pc:spChg>
        <pc:spChg chg="add mod">
          <ac:chgData name="Hannah saunders" userId="fe85f871b4aa5d81" providerId="LiveId" clId="{BA37438C-117C-48E2-8904-645399ABFA86}" dt="2025-09-16T08:52:18.184" v="417" actId="21"/>
          <ac:spMkLst>
            <pc:docMk/>
            <pc:sldMk cId="1074655012" sldId="263"/>
            <ac:spMk id="8" creationId="{1921C44C-0969-16FC-399B-1E695956E369}"/>
          </ac:spMkLst>
        </pc:spChg>
        <pc:picChg chg="add del mod ord">
          <ac:chgData name="Hannah saunders" userId="fe85f871b4aa5d81" providerId="LiveId" clId="{BA37438C-117C-48E2-8904-645399ABFA86}" dt="2025-09-16T08:52:18.184" v="417" actId="21"/>
          <ac:picMkLst>
            <pc:docMk/>
            <pc:sldMk cId="1074655012" sldId="263"/>
            <ac:picMk id="6" creationId="{57CD451D-163C-A8A9-C48C-2B14B1BB47F4}"/>
          </ac:picMkLst>
        </pc:picChg>
      </pc:sldChg>
      <pc:sldChg chg="new del">
        <pc:chgData name="Hannah saunders" userId="fe85f871b4aa5d81" providerId="LiveId" clId="{BA37438C-117C-48E2-8904-645399ABFA86}" dt="2025-09-16T08:47:25.199" v="390" actId="47"/>
        <pc:sldMkLst>
          <pc:docMk/>
          <pc:sldMk cId="1106410250" sldId="263"/>
        </pc:sldMkLst>
      </pc:sldChg>
      <pc:sldChg chg="del">
        <pc:chgData name="Hannah saunders" userId="fe85f871b4aa5d81" providerId="LiveId" clId="{BA37438C-117C-48E2-8904-645399ABFA86}" dt="2025-09-16T08:42:58.095" v="282" actId="47"/>
        <pc:sldMkLst>
          <pc:docMk/>
          <pc:sldMk cId="2431799196" sldId="263"/>
        </pc:sldMkLst>
      </pc:sldChg>
      <pc:sldChg chg="del">
        <pc:chgData name="Hannah saunders" userId="fe85f871b4aa5d81" providerId="LiveId" clId="{BA37438C-117C-48E2-8904-645399ABFA86}" dt="2025-09-16T08:42:59.891" v="284" actId="47"/>
        <pc:sldMkLst>
          <pc:docMk/>
          <pc:sldMk cId="1576386523" sldId="264"/>
        </pc:sldMkLst>
      </pc:sldChg>
      <pc:sldChg chg="addSp delSp modSp new add del mod">
        <pc:chgData name="Hannah saunders" userId="fe85f871b4aa5d81" providerId="LiveId" clId="{BA37438C-117C-48E2-8904-645399ABFA86}" dt="2025-09-16T09:02:38.243" v="937" actId="20577"/>
        <pc:sldMkLst>
          <pc:docMk/>
          <pc:sldMk cId="4076810132" sldId="264"/>
        </pc:sldMkLst>
        <pc:spChg chg="mod">
          <ac:chgData name="Hannah saunders" userId="fe85f871b4aa5d81" providerId="LiveId" clId="{BA37438C-117C-48E2-8904-645399ABFA86}" dt="2025-09-16T09:02:38.243" v="937" actId="20577"/>
          <ac:spMkLst>
            <pc:docMk/>
            <pc:sldMk cId="4076810132" sldId="264"/>
            <ac:spMk id="2" creationId="{3233B4B2-83EF-A632-4775-6FBD2C018152}"/>
          </ac:spMkLst>
        </pc:spChg>
        <pc:spChg chg="del">
          <ac:chgData name="Hannah saunders" userId="fe85f871b4aa5d81" providerId="LiveId" clId="{BA37438C-117C-48E2-8904-645399ABFA86}" dt="2025-09-16T08:52:20.548" v="418"/>
          <ac:spMkLst>
            <pc:docMk/>
            <pc:sldMk cId="4076810132" sldId="264"/>
            <ac:spMk id="3" creationId="{0A5FD979-2E85-4895-C0FF-545767FF7E1A}"/>
          </ac:spMkLst>
        </pc:spChg>
        <pc:picChg chg="add mod">
          <ac:chgData name="Hannah saunders" userId="fe85f871b4aa5d81" providerId="LiveId" clId="{BA37438C-117C-48E2-8904-645399ABFA86}" dt="2025-09-16T08:52:48.265" v="436" actId="14100"/>
          <ac:picMkLst>
            <pc:docMk/>
            <pc:sldMk cId="4076810132" sldId="264"/>
            <ac:picMk id="6" creationId="{57CD451D-163C-A8A9-C48C-2B14B1BB47F4}"/>
          </ac:picMkLst>
        </pc:picChg>
      </pc:sldChg>
      <pc:sldChg chg="new del ord">
        <pc:chgData name="Hannah saunders" userId="fe85f871b4aa5d81" providerId="LiveId" clId="{BA37438C-117C-48E2-8904-645399ABFA86}" dt="2025-09-16T08:42:48.391" v="279" actId="47"/>
        <pc:sldMkLst>
          <pc:docMk/>
          <pc:sldMk cId="2096513345" sldId="265"/>
        </pc:sldMkLst>
      </pc:sldChg>
      <pc:sldChg chg="addSp delSp modSp new mod">
        <pc:chgData name="Hannah saunders" userId="fe85f871b4aa5d81" providerId="LiveId" clId="{BA37438C-117C-48E2-8904-645399ABFA86}" dt="2025-09-16T09:03:02.045" v="948" actId="20577"/>
        <pc:sldMkLst>
          <pc:docMk/>
          <pc:sldMk cId="2182516732" sldId="265"/>
        </pc:sldMkLst>
        <pc:spChg chg="mod">
          <ac:chgData name="Hannah saunders" userId="fe85f871b4aa5d81" providerId="LiveId" clId="{BA37438C-117C-48E2-8904-645399ABFA86}" dt="2025-09-16T09:03:02.045" v="948" actId="20577"/>
          <ac:spMkLst>
            <pc:docMk/>
            <pc:sldMk cId="2182516732" sldId="265"/>
            <ac:spMk id="2" creationId="{571709E6-CC4C-071A-F7E6-771A6D8B8FD0}"/>
          </ac:spMkLst>
        </pc:spChg>
        <pc:spChg chg="del">
          <ac:chgData name="Hannah saunders" userId="fe85f871b4aa5d81" providerId="LiveId" clId="{BA37438C-117C-48E2-8904-645399ABFA86}" dt="2025-09-16T08:53:52.476" v="456" actId="22"/>
          <ac:spMkLst>
            <pc:docMk/>
            <pc:sldMk cId="2182516732" sldId="265"/>
            <ac:spMk id="3" creationId="{0E91EAD4-24B7-6C4B-A9CC-5D2F066ED36C}"/>
          </ac:spMkLst>
        </pc:spChg>
        <pc:picChg chg="add mod ord">
          <ac:chgData name="Hannah saunders" userId="fe85f871b4aa5d81" providerId="LiveId" clId="{BA37438C-117C-48E2-8904-645399ABFA86}" dt="2025-09-16T08:54:01.063" v="459" actId="14100"/>
          <ac:picMkLst>
            <pc:docMk/>
            <pc:sldMk cId="2182516732" sldId="265"/>
            <ac:picMk id="5" creationId="{2339DBF3-22BD-852A-2646-4411FA8DD36B}"/>
          </ac:picMkLst>
        </pc:picChg>
      </pc:sldChg>
      <pc:sldChg chg="new del">
        <pc:chgData name="Hannah saunders" userId="fe85f871b4aa5d81" providerId="LiveId" clId="{BA37438C-117C-48E2-8904-645399ABFA86}" dt="2025-09-16T08:42:58.909" v="283" actId="47"/>
        <pc:sldMkLst>
          <pc:docMk/>
          <pc:sldMk cId="3148510173" sldId="265"/>
        </pc:sldMkLst>
      </pc:sldChg>
      <pc:sldChg chg="modSp new mod ord">
        <pc:chgData name="Hannah saunders" userId="fe85f871b4aa5d81" providerId="LiveId" clId="{BA37438C-117C-48E2-8904-645399ABFA86}" dt="2025-09-16T09:02:02.814" v="903"/>
        <pc:sldMkLst>
          <pc:docMk/>
          <pc:sldMk cId="221938765" sldId="266"/>
        </pc:sldMkLst>
        <pc:spChg chg="mod">
          <ac:chgData name="Hannah saunders" userId="fe85f871b4aa5d81" providerId="LiveId" clId="{BA37438C-117C-48E2-8904-645399ABFA86}" dt="2025-09-16T08:56:49.385" v="622" actId="20577"/>
          <ac:spMkLst>
            <pc:docMk/>
            <pc:sldMk cId="221938765" sldId="266"/>
            <ac:spMk id="2" creationId="{D75A5D2B-27E4-A79F-1F67-835C2EA22316}"/>
          </ac:spMkLst>
        </pc:spChg>
        <pc:spChg chg="mod">
          <ac:chgData name="Hannah saunders" userId="fe85f871b4aa5d81" providerId="LiveId" clId="{BA37438C-117C-48E2-8904-645399ABFA86}" dt="2025-09-16T09:01:10.419" v="901" actId="20577"/>
          <ac:spMkLst>
            <pc:docMk/>
            <pc:sldMk cId="221938765" sldId="266"/>
            <ac:spMk id="3" creationId="{549AC1BA-47A2-5420-B719-71B3F2603EE1}"/>
          </ac:spMkLst>
        </pc:spChg>
      </pc:sldChg>
      <pc:sldChg chg="delSp modSp add del mod ord">
        <pc:chgData name="Hannah saunders" userId="fe85f871b4aa5d81" providerId="LiveId" clId="{BA37438C-117C-48E2-8904-645399ABFA86}" dt="2025-09-16T08:43:43.209" v="323" actId="47"/>
        <pc:sldMkLst>
          <pc:docMk/>
          <pc:sldMk cId="3949694194" sldId="266"/>
        </pc:sldMkLst>
        <pc:spChg chg="mod">
          <ac:chgData name="Hannah saunders" userId="fe85f871b4aa5d81" providerId="LiveId" clId="{BA37438C-117C-48E2-8904-645399ABFA86}" dt="2025-09-16T08:43:23.362" v="318" actId="20577"/>
          <ac:spMkLst>
            <pc:docMk/>
            <pc:sldMk cId="3949694194" sldId="266"/>
            <ac:spMk id="2" creationId="{5573146E-2CC7-01AE-0B29-C2206E0D98DE}"/>
          </ac:spMkLst>
        </pc:spChg>
        <pc:spChg chg="del mod">
          <ac:chgData name="Hannah saunders" userId="fe85f871b4aa5d81" providerId="LiveId" clId="{BA37438C-117C-48E2-8904-645399ABFA86}" dt="2025-09-16T08:43:41.192" v="322" actId="478"/>
          <ac:spMkLst>
            <pc:docMk/>
            <pc:sldMk cId="3949694194" sldId="266"/>
            <ac:spMk id="5" creationId="{1C9D95FB-4B7A-2BF0-C8B9-3DB65B64838C}"/>
          </ac:spMkLst>
        </pc:spChg>
      </pc:sldChg>
      <pc:sldChg chg="addSp delSp modSp new mod modNotesTx">
        <pc:chgData name="Hannah saunders" userId="fe85f871b4aa5d81" providerId="LiveId" clId="{BA37438C-117C-48E2-8904-645399ABFA86}" dt="2025-09-16T09:25:07.865" v="1008" actId="20577"/>
        <pc:sldMkLst>
          <pc:docMk/>
          <pc:sldMk cId="2814291027" sldId="267"/>
        </pc:sldMkLst>
        <pc:spChg chg="mod">
          <ac:chgData name="Hannah saunders" userId="fe85f871b4aa5d81" providerId="LiveId" clId="{BA37438C-117C-48E2-8904-645399ABFA86}" dt="2025-09-16T09:05:23.705" v="966" actId="20577"/>
          <ac:spMkLst>
            <pc:docMk/>
            <pc:sldMk cId="2814291027" sldId="267"/>
            <ac:spMk id="2" creationId="{3C2F2232-A909-864A-FB65-D40881F78700}"/>
          </ac:spMkLst>
        </pc:spChg>
        <pc:spChg chg="del">
          <ac:chgData name="Hannah saunders" userId="fe85f871b4aa5d81" providerId="LiveId" clId="{BA37438C-117C-48E2-8904-645399ABFA86}" dt="2025-09-16T09:21:48.427" v="967" actId="22"/>
          <ac:spMkLst>
            <pc:docMk/>
            <pc:sldMk cId="2814291027" sldId="267"/>
            <ac:spMk id="3" creationId="{E5F0DAA3-93CA-E6A4-5884-0678C6EEF3CA}"/>
          </ac:spMkLst>
        </pc:spChg>
        <pc:picChg chg="add mod ord">
          <ac:chgData name="Hannah saunders" userId="fe85f871b4aa5d81" providerId="LiveId" clId="{BA37438C-117C-48E2-8904-645399ABFA86}" dt="2025-09-16T09:22:07.117" v="971" actId="14100"/>
          <ac:picMkLst>
            <pc:docMk/>
            <pc:sldMk cId="2814291027" sldId="267"/>
            <ac:picMk id="5" creationId="{DF49AEB1-7AC2-50AE-28E1-D9D62D2D04FB}"/>
          </ac:picMkLst>
        </pc:picChg>
      </pc:sldChg>
      <pc:sldChg chg="addSp delSp modSp new del mod modClrScheme chgLayout">
        <pc:chgData name="Hannah saunders" userId="fe85f871b4aa5d81" providerId="LiveId" clId="{BA37438C-117C-48E2-8904-645399ABFA86}" dt="2025-09-16T09:40:47.859" v="1313" actId="47"/>
        <pc:sldMkLst>
          <pc:docMk/>
          <pc:sldMk cId="3200874717" sldId="268"/>
        </pc:sldMkLst>
        <pc:spChg chg="del">
          <ac:chgData name="Hannah saunders" userId="fe85f871b4aa5d81" providerId="LiveId" clId="{BA37438C-117C-48E2-8904-645399ABFA86}" dt="2025-09-16T09:33:58.400" v="1149" actId="26606"/>
          <ac:spMkLst>
            <pc:docMk/>
            <pc:sldMk cId="3200874717" sldId="268"/>
            <ac:spMk id="2" creationId="{93BF154B-1464-52F0-6A40-E426ED100224}"/>
          </ac:spMkLst>
        </pc:spChg>
        <pc:spChg chg="del">
          <ac:chgData name="Hannah saunders" userId="fe85f871b4aa5d81" providerId="LiveId" clId="{BA37438C-117C-48E2-8904-645399ABFA86}" dt="2025-09-16T09:33:54.823" v="1147" actId="22"/>
          <ac:spMkLst>
            <pc:docMk/>
            <pc:sldMk cId="3200874717" sldId="268"/>
            <ac:spMk id="3" creationId="{4275C8AC-A63F-25E7-FB26-C68CEF6EE8CB}"/>
          </ac:spMkLst>
        </pc:spChg>
        <pc:spChg chg="add del mod">
          <ac:chgData name="Hannah saunders" userId="fe85f871b4aa5d81" providerId="LiveId" clId="{BA37438C-117C-48E2-8904-645399ABFA86}" dt="2025-09-16T09:35:02.475" v="1170" actId="22"/>
          <ac:spMkLst>
            <pc:docMk/>
            <pc:sldMk cId="3200874717" sldId="268"/>
            <ac:spMk id="7" creationId="{04460B76-77C1-93F8-6870-BE992666DF7C}"/>
          </ac:spMkLst>
        </pc:spChg>
        <pc:spChg chg="add mod">
          <ac:chgData name="Hannah saunders" userId="fe85f871b4aa5d81" providerId="LiveId" clId="{BA37438C-117C-48E2-8904-645399ABFA86}" dt="2025-09-16T09:35:05.053" v="1171" actId="26606"/>
          <ac:spMkLst>
            <pc:docMk/>
            <pc:sldMk cId="3200874717" sldId="268"/>
            <ac:spMk id="10" creationId="{FF61E6CE-FE24-0D2D-FBE6-0B3DB1BD1AED}"/>
          </ac:spMkLst>
        </pc:spChg>
        <pc:spChg chg="add del mod">
          <ac:chgData name="Hannah saunders" userId="fe85f871b4aa5d81" providerId="LiveId" clId="{BA37438C-117C-48E2-8904-645399ABFA86}" dt="2025-09-16T09:35:05.053" v="1171" actId="26606"/>
          <ac:spMkLst>
            <pc:docMk/>
            <pc:sldMk cId="3200874717" sldId="268"/>
            <ac:spMk id="12" creationId="{99444428-99C3-9E3F-EB03-4F1D067B363D}"/>
          </ac:spMkLst>
        </pc:spChg>
        <pc:spChg chg="add del">
          <ac:chgData name="Hannah saunders" userId="fe85f871b4aa5d81" providerId="LiveId" clId="{BA37438C-117C-48E2-8904-645399ABFA86}" dt="2025-09-16T09:40:20.387" v="1305"/>
          <ac:spMkLst>
            <pc:docMk/>
            <pc:sldMk cId="3200874717" sldId="268"/>
            <ac:spMk id="17" creationId="{B0EC7E78-5FB2-B1C0-8190-34FF775F8F7E}"/>
          </ac:spMkLst>
        </pc:spChg>
        <pc:picChg chg="add del mod ord">
          <ac:chgData name="Hannah saunders" userId="fe85f871b4aa5d81" providerId="LiveId" clId="{BA37438C-117C-48E2-8904-645399ABFA86}" dt="2025-09-16T09:34:23.629" v="1169" actId="478"/>
          <ac:picMkLst>
            <pc:docMk/>
            <pc:sldMk cId="3200874717" sldId="268"/>
            <ac:picMk id="5" creationId="{CDBBED18-0AF4-7240-64EF-BE3D9F8EB9C6}"/>
          </ac:picMkLst>
        </pc:picChg>
        <pc:picChg chg="add mod ord">
          <ac:chgData name="Hannah saunders" userId="fe85f871b4aa5d81" providerId="LiveId" clId="{BA37438C-117C-48E2-8904-645399ABFA86}" dt="2025-09-16T09:35:05.053" v="1171" actId="26606"/>
          <ac:picMkLst>
            <pc:docMk/>
            <pc:sldMk cId="3200874717" sldId="268"/>
            <ac:picMk id="9" creationId="{873BD4D5-69A8-1391-03B9-CC368BEE7E14}"/>
          </ac:picMkLst>
        </pc:picChg>
        <pc:picChg chg="add mod">
          <ac:chgData name="Hannah saunders" userId="fe85f871b4aa5d81" providerId="LiveId" clId="{BA37438C-117C-48E2-8904-645399ABFA86}" dt="2025-09-16T09:39:21.683" v="1298" actId="14100"/>
          <ac:picMkLst>
            <pc:docMk/>
            <pc:sldMk cId="3200874717" sldId="268"/>
            <ac:picMk id="11" creationId="{B6ECE0C0-1AA7-B0F5-4C62-4680055B7839}"/>
          </ac:picMkLst>
        </pc:picChg>
        <pc:picChg chg="add mod">
          <ac:chgData name="Hannah saunders" userId="fe85f871b4aa5d81" providerId="LiveId" clId="{BA37438C-117C-48E2-8904-645399ABFA86}" dt="2025-09-16T09:40:11.801" v="1303"/>
          <ac:picMkLst>
            <pc:docMk/>
            <pc:sldMk cId="3200874717" sldId="268"/>
            <ac:picMk id="13" creationId="{4CAAA5C4-2733-ACDE-EA06-31940E0B4441}"/>
          </ac:picMkLst>
        </pc:picChg>
        <pc:picChg chg="add mod">
          <ac:chgData name="Hannah saunders" userId="fe85f871b4aa5d81" providerId="LiveId" clId="{BA37438C-117C-48E2-8904-645399ABFA86}" dt="2025-09-16T09:40:20.387" v="1305"/>
          <ac:picMkLst>
            <pc:docMk/>
            <pc:sldMk cId="3200874717" sldId="268"/>
            <ac:picMk id="14" creationId="{2B066BC2-A670-6A86-07DB-40A6995DF4B3}"/>
          </ac:picMkLst>
        </pc:picChg>
      </pc:sldChg>
      <pc:sldChg chg="addSp delSp modSp new mod modClrScheme chgLayout">
        <pc:chgData name="Hannah saunders" userId="fe85f871b4aa5d81" providerId="LiveId" clId="{BA37438C-117C-48E2-8904-645399ABFA86}" dt="2025-09-16T09:40:06.215" v="1302" actId="26606"/>
        <pc:sldMkLst>
          <pc:docMk/>
          <pc:sldMk cId="867832046" sldId="269"/>
        </pc:sldMkLst>
        <pc:spChg chg="mod">
          <ac:chgData name="Hannah saunders" userId="fe85f871b4aa5d81" providerId="LiveId" clId="{BA37438C-117C-48E2-8904-645399ABFA86}" dt="2025-09-16T09:37:44.670" v="1288" actId="26606"/>
          <ac:spMkLst>
            <pc:docMk/>
            <pc:sldMk cId="867832046" sldId="269"/>
            <ac:spMk id="2" creationId="{18966B83-B70D-4FD8-0368-2E257230E262}"/>
          </ac:spMkLst>
        </pc:spChg>
        <pc:spChg chg="add del mod">
          <ac:chgData name="Hannah saunders" userId="fe85f871b4aa5d81" providerId="LiveId" clId="{BA37438C-117C-48E2-8904-645399ABFA86}" dt="2025-09-16T09:37:44.670" v="1288" actId="26606"/>
          <ac:spMkLst>
            <pc:docMk/>
            <pc:sldMk cId="867832046" sldId="269"/>
            <ac:spMk id="3" creationId="{75701513-8614-97DF-1553-E109B81E1E9F}"/>
          </ac:spMkLst>
        </pc:spChg>
        <pc:spChg chg="add del mod">
          <ac:chgData name="Hannah saunders" userId="fe85f871b4aa5d81" providerId="LiveId" clId="{BA37438C-117C-48E2-8904-645399ABFA86}" dt="2025-09-16T09:39:57.752" v="1301" actId="931"/>
          <ac:spMkLst>
            <pc:docMk/>
            <pc:sldMk cId="867832046" sldId="269"/>
            <ac:spMk id="8" creationId="{45769942-281D-B74A-5825-8BA7B152FDEC}"/>
          </ac:spMkLst>
        </pc:spChg>
        <pc:spChg chg="add del mod">
          <ac:chgData name="Hannah saunders" userId="fe85f871b4aa5d81" providerId="LiveId" clId="{BA37438C-117C-48E2-8904-645399ABFA86}" dt="2025-09-16T09:37:44.661" v="1287" actId="26606"/>
          <ac:spMkLst>
            <pc:docMk/>
            <pc:sldMk cId="867832046" sldId="269"/>
            <ac:spMk id="9" creationId="{E2C646D2-6114-2DA0-1081-0F25803936D0}"/>
          </ac:spMkLst>
        </pc:spChg>
        <pc:spChg chg="add mod">
          <ac:chgData name="Hannah saunders" userId="fe85f871b4aa5d81" providerId="LiveId" clId="{BA37438C-117C-48E2-8904-645399ABFA86}" dt="2025-09-16T09:37:44.670" v="1288" actId="26606"/>
          <ac:spMkLst>
            <pc:docMk/>
            <pc:sldMk cId="867832046" sldId="269"/>
            <ac:spMk id="11" creationId="{75701513-8614-97DF-1553-E109B81E1E9F}"/>
          </ac:spMkLst>
        </pc:spChg>
        <pc:graphicFrameChg chg="add del mod">
          <ac:chgData name="Hannah saunders" userId="fe85f871b4aa5d81" providerId="LiveId" clId="{BA37438C-117C-48E2-8904-645399ABFA86}" dt="2025-09-16T09:37:44.661" v="1287" actId="26606"/>
          <ac:graphicFrameMkLst>
            <pc:docMk/>
            <pc:sldMk cId="867832046" sldId="269"/>
            <ac:graphicFrameMk id="5" creationId="{F13BEF31-99EC-A14E-5BE1-E6811557A3C8}"/>
          </ac:graphicFrameMkLst>
        </pc:graphicFrameChg>
        <pc:picChg chg="add mod">
          <ac:chgData name="Hannah saunders" userId="fe85f871b4aa5d81" providerId="LiveId" clId="{BA37438C-117C-48E2-8904-645399ABFA86}" dt="2025-09-16T09:39:23.218" v="1300" actId="931"/>
          <ac:picMkLst>
            <pc:docMk/>
            <pc:sldMk cId="867832046" sldId="269"/>
            <ac:picMk id="6" creationId="{23F7C813-5CD9-E798-0941-8809AAC31C0D}"/>
          </ac:picMkLst>
        </pc:picChg>
        <pc:picChg chg="add mod">
          <ac:chgData name="Hannah saunders" userId="fe85f871b4aa5d81" providerId="LiveId" clId="{BA37438C-117C-48E2-8904-645399ABFA86}" dt="2025-09-16T09:40:06.215" v="1302" actId="26606"/>
          <ac:picMkLst>
            <pc:docMk/>
            <pc:sldMk cId="867832046" sldId="269"/>
            <ac:picMk id="10" creationId="{9ECEB7B2-3C10-C361-B342-F8230E2A378A}"/>
          </ac:picMkLst>
        </pc:picChg>
      </pc:sldChg>
      <pc:sldChg chg="addSp modSp add mod ord">
        <pc:chgData name="Hannah saunders" userId="fe85f871b4aa5d81" providerId="LiveId" clId="{BA37438C-117C-48E2-8904-645399ABFA86}" dt="2025-09-16T09:40:46.120" v="1312"/>
        <pc:sldMkLst>
          <pc:docMk/>
          <pc:sldMk cId="3754052462" sldId="270"/>
        </pc:sldMkLst>
        <pc:spChg chg="mod">
          <ac:chgData name="Hannah saunders" userId="fe85f871b4aa5d81" providerId="LiveId" clId="{BA37438C-117C-48E2-8904-645399ABFA86}" dt="2025-09-16T09:40:46.120" v="1312"/>
          <ac:spMkLst>
            <pc:docMk/>
            <pc:sldMk cId="3754052462" sldId="270"/>
            <ac:spMk id="2" creationId="{0222721B-66D4-77B8-7FC9-526645013F75}"/>
          </ac:spMkLst>
        </pc:spChg>
        <pc:spChg chg="mod">
          <ac:chgData name="Hannah saunders" userId="fe85f871b4aa5d81" providerId="LiveId" clId="{BA37438C-117C-48E2-8904-645399ABFA86}" dt="2025-09-16T09:40:37.750" v="1310" actId="20577"/>
          <ac:spMkLst>
            <pc:docMk/>
            <pc:sldMk cId="3754052462" sldId="270"/>
            <ac:spMk id="11" creationId="{71C54FFD-6A71-8EDD-CE36-65C37FE1D882}"/>
          </ac:spMkLst>
        </pc:spChg>
        <pc:picChg chg="add mod">
          <ac:chgData name="Hannah saunders" userId="fe85f871b4aa5d81" providerId="LiveId" clId="{BA37438C-117C-48E2-8904-645399ABFA86}" dt="2025-09-16T09:40:38.097" v="1311"/>
          <ac:picMkLst>
            <pc:docMk/>
            <pc:sldMk cId="3754052462" sldId="270"/>
            <ac:picMk id="3" creationId="{F215C9BE-C7B8-9188-4C09-D85CC2ED2157}"/>
          </ac:picMkLst>
        </pc:picChg>
      </pc:sldChg>
    </pc:docChg>
  </pc:docChgLst>
  <pc:docChgLst>
    <pc:chgData name="Guest User" providerId="Windows Live" clId="Web-{76FF9A2A-EAF4-FBBB-1D85-A9A313F63294}"/>
    <pc:docChg chg="modSld">
      <pc:chgData name="Guest User" userId="" providerId="Windows Live" clId="Web-{76FF9A2A-EAF4-FBBB-1D85-A9A313F63294}" dt="2025-09-16T08:48:32.243" v="0" actId="20577"/>
      <pc:docMkLst>
        <pc:docMk/>
      </pc:docMkLst>
      <pc:sldChg chg="modSp">
        <pc:chgData name="Guest User" userId="" providerId="Windows Live" clId="Web-{76FF9A2A-EAF4-FBBB-1D85-A9A313F63294}" dt="2025-09-16T08:48:32.243" v="0" actId="20577"/>
        <pc:sldMkLst>
          <pc:docMk/>
          <pc:sldMk cId="1074655012" sldId="263"/>
        </pc:sldMkLst>
        <pc:spChg chg="mod">
          <ac:chgData name="Guest User" userId="" providerId="Windows Live" clId="Web-{76FF9A2A-EAF4-FBBB-1D85-A9A313F63294}" dt="2025-09-16T08:48:32.243" v="0" actId="20577"/>
          <ac:spMkLst>
            <pc:docMk/>
            <pc:sldMk cId="1074655012" sldId="263"/>
            <ac:spMk id="3" creationId="{F4C821E4-D3B1-6A1C-67CF-5070DF269576}"/>
          </ac:spMkLst>
        </pc:spChg>
      </pc:sldChg>
    </pc:docChg>
  </pc:docChgLst>
  <pc:docChgLst>
    <pc:chgData name="Guest User" providerId="Windows Live" clId="Web-{9FBCBD5C-1279-A72C-386E-994B5A8A0E87}"/>
    <pc:docChg chg="modSld">
      <pc:chgData name="Guest User" userId="" providerId="Windows Live" clId="Web-{9FBCBD5C-1279-A72C-386E-994B5A8A0E87}" dt="2025-09-16T09:40:36.170" v="0"/>
      <pc:docMkLst>
        <pc:docMk/>
      </pc:docMkLst>
      <pc:sldChg chg="modSp">
        <pc:chgData name="Guest User" userId="" providerId="Windows Live" clId="Web-{9FBCBD5C-1279-A72C-386E-994B5A8A0E87}" dt="2025-09-16T09:40:36.170" v="0"/>
        <pc:sldMkLst>
          <pc:docMk/>
          <pc:sldMk cId="3200874717" sldId="268"/>
        </pc:sldMkLst>
        <pc:picChg chg="mod">
          <ac:chgData name="Guest User" userId="" providerId="Windows Live" clId="Web-{9FBCBD5C-1279-A72C-386E-994B5A8A0E87}" dt="2025-09-16T09:40:36.170" v="0"/>
          <ac:picMkLst>
            <pc:docMk/>
            <pc:sldMk cId="3200874717" sldId="268"/>
            <ac:picMk id="14" creationId="{2B066BC2-A670-6A86-07DB-40A6995DF4B3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>
            <a:extLst>
              <a:ext uri="{FF2B5EF4-FFF2-40B4-BE49-F238E27FC236}">
                <a16:creationId xmlns:a16="http://schemas.microsoft.com/office/drawing/2014/main" id="{FF81CEA5-62FD-4C83-BDE3-91DFB9827D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nl-NL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3FA1CBFD-6AD0-48C4-B91B-58830F6F4C3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D95C7D2-ABF9-47D5-A466-C024D5C5A4EE}" type="datetime1">
              <a:rPr lang="nl-NL" smtClean="0"/>
              <a:t>16-9-2025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A9E55D22-46A3-4B8C-AD40-252FE7896C3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8E70DCEF-9071-4B17-801B-37B4465C8E1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D90168E-626C-4E60-93C0-A00D25609468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4934770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eg>
</file>

<file path=ppt/media/image3.png>
</file>

<file path=ppt/media/image4.png>
</file>

<file path=ppt/media/image5.pn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nl-NL" noProof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72C4D06-A9D8-4A2A-8BD7-6476B55DB23D}" type="datetime1">
              <a:rPr lang="nl-NL" noProof="0" smtClean="0"/>
              <a:t>16-9-2025</a:t>
            </a:fld>
            <a:endParaRPr lang="nl-NL" noProof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nl-NL" noProof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nl-NL" noProof="0"/>
              <a:t>Klik om de tekststijlen van het model te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nl-NL" noProof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6B3AB32-59DF-41F1-9618-EDFBF5049629}" type="slidenum">
              <a:rPr lang="nl-NL" noProof="0" smtClean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366180564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C6B3AB32-59DF-41F1-9618-EDFBF5049629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90047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nl-NL" noProof="0" smtClean="0"/>
              <a:t>2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26768660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/>
              <a:t>Uitleg waarom er nog geen 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nl-NL" noProof="0" smtClean="0"/>
              <a:t>6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21667683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581191" y="1020431"/>
            <a:ext cx="10993549" cy="1475013"/>
          </a:xfrm>
          <a:effectLst/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Subtitel 2"/>
          <p:cNvSpPr>
            <a:spLocks noGrp="1"/>
          </p:cNvSpPr>
          <p:nvPr>
            <p:ph type="subTitle" idx="1" hasCustomPrompt="1"/>
          </p:nvPr>
        </p:nvSpPr>
        <p:spPr>
          <a:xfrm>
            <a:off x="581194" y="2495445"/>
            <a:ext cx="10993546" cy="590321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nl-NL" noProof="0"/>
              <a:t>Klik om de subtitelstijl van het model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85987116-4901-4649-9594-EB5BB5B891FF}" type="datetime1">
              <a:rPr lang="nl-NL" noProof="0" smtClean="0"/>
              <a:t>16-9-2025</a:t>
            </a:fld>
            <a:endParaRPr lang="nl-NL" noProof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nl-NL" noProof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2103018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el 1"/>
          <p:cNvSpPr>
            <a:spLocks noGrp="1"/>
          </p:cNvSpPr>
          <p:nvPr>
            <p:ph type="title" hasCustomPrompt="1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nl-NL" noProof="0"/>
              <a:t>Tekststijlen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514DF9E-4CDC-43FA-9E45-80ADD6219AE2}" type="datetime1">
              <a:rPr lang="nl-NL" noProof="0" smtClean="0"/>
              <a:t>16-9-2025</a:t>
            </a:fld>
            <a:endParaRPr lang="nl-NL" noProof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3454701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e titel 1"/>
          <p:cNvSpPr>
            <a:spLocks noGrp="1"/>
          </p:cNvSpPr>
          <p:nvPr>
            <p:ph type="title" orient="vert" hasCustomPrompt="1"/>
          </p:nvPr>
        </p:nvSpPr>
        <p:spPr>
          <a:xfrm>
            <a:off x="8839201" y="675726"/>
            <a:ext cx="2004164" cy="5183073"/>
          </a:xfrm>
        </p:spPr>
        <p:txBody>
          <a:bodyPr vert="eaVert" rtlCol="0"/>
          <a:lstStyle/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>
          <a:xfrm>
            <a:off x="774923" y="675726"/>
            <a:ext cx="7896279" cy="5183073"/>
          </a:xfrm>
        </p:spPr>
        <p:txBody>
          <a:bodyPr vert="eaVert" rtlCol="0" anchor="t"/>
          <a:lstStyle/>
          <a:p>
            <a:pPr lvl="0" rtl="0"/>
            <a:r>
              <a:rPr lang="nl-NL" noProof="0"/>
              <a:t>Tekststijlen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8A83F3FB-33AA-4FC5-8E07-D3459C94B810}" type="datetime1">
              <a:rPr lang="nl-NL" noProof="0" smtClean="0"/>
              <a:t>16-9-2025</a:t>
            </a:fld>
            <a:endParaRPr lang="nl-NL" noProof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4291526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inho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581192" y="2180496"/>
            <a:ext cx="11029615" cy="3678303"/>
          </a:xfrm>
        </p:spPr>
        <p:txBody>
          <a:bodyPr rtlCol="0"/>
          <a:lstStyle/>
          <a:p>
            <a:pPr lvl="0" rtl="0"/>
            <a:r>
              <a:rPr lang="nl-NL" noProof="0"/>
              <a:t>Tekststijlen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B98C30F-0793-45F7-9D88-900024FC115E}" type="datetime1">
              <a:rPr lang="nl-NL" noProof="0" smtClean="0"/>
              <a:t>16-9-2025</a:t>
            </a:fld>
            <a:endParaRPr lang="nl-NL" noProof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2739981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1193" y="3043910"/>
            <a:ext cx="11029615" cy="1497507"/>
          </a:xfrm>
        </p:spPr>
        <p:txBody>
          <a:bodyPr rtlCol="0"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581192" y="4541417"/>
            <a:ext cx="11029615" cy="600556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nl-NL" noProof="0"/>
              <a:t>Tekststijlen van het model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865C4826-BE1E-461D-99D2-2BA6332DA850}" type="datetime1">
              <a:rPr lang="nl-NL" noProof="0" smtClean="0"/>
              <a:t>16-9-2025</a:t>
            </a:fld>
            <a:endParaRPr lang="nl-NL" noProof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nl-NL" noProof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3909290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, inho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 hasCustomPrompt="1"/>
          </p:nvPr>
        </p:nvSpPr>
        <p:spPr>
          <a:xfrm>
            <a:off x="581193" y="2228003"/>
            <a:ext cx="5422390" cy="3633047"/>
          </a:xfrm>
        </p:spPr>
        <p:txBody>
          <a:bodyPr rtlCol="0">
            <a:normAutofit/>
          </a:bodyPr>
          <a:lstStyle/>
          <a:p>
            <a:pPr lvl="0" rtl="0"/>
            <a:r>
              <a:rPr lang="nl-NL" noProof="0"/>
              <a:t>Tekststijlen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 hasCustomPrompt="1"/>
          </p:nvPr>
        </p:nvSpPr>
        <p:spPr>
          <a:xfrm>
            <a:off x="6188417" y="2228003"/>
            <a:ext cx="5422392" cy="3633047"/>
          </a:xfrm>
        </p:spPr>
        <p:txBody>
          <a:bodyPr rtlCol="0">
            <a:normAutofit/>
          </a:bodyPr>
          <a:lstStyle/>
          <a:p>
            <a:pPr lvl="0" rtl="0"/>
            <a:r>
              <a:rPr lang="nl-NL" noProof="0"/>
              <a:t>Tekststijlen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3C95475-4C0D-4899-B2C1-19355512A25B}" type="datetime1">
              <a:rPr lang="nl-NL" noProof="0" smtClean="0"/>
              <a:t>16-9-2025</a:t>
            </a:fld>
            <a:endParaRPr lang="nl-NL" noProof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3687167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hoek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el 1"/>
          <p:cNvSpPr>
            <a:spLocks noGrp="1"/>
          </p:cNvSpPr>
          <p:nvPr>
            <p:ph type="title" hasCustomPrompt="1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887219" y="2250892"/>
            <a:ext cx="5087075" cy="536005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nl-NL" noProof="0"/>
              <a:t>Tekststijlen van het model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 hasCustomPrompt="1"/>
          </p:nvPr>
        </p:nvSpPr>
        <p:spPr>
          <a:xfrm>
            <a:off x="581194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nl-NL" noProof="0"/>
              <a:t>Tekststijlen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 hasCustomPrompt="1"/>
          </p:nvPr>
        </p:nvSpPr>
        <p:spPr>
          <a:xfrm>
            <a:off x="6523735" y="2250892"/>
            <a:ext cx="5087073" cy="553373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nl-NL" noProof="0"/>
              <a:t>Tekststijlen van het model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 hasCustomPrompt="1"/>
          </p:nvPr>
        </p:nvSpPr>
        <p:spPr>
          <a:xfrm>
            <a:off x="6217709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nl-NL" noProof="0"/>
              <a:t>Tekststijlen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724E60D-6E2F-4B76-B9BE-7C0DA6060AC3}" type="datetime1">
              <a:rPr lang="nl-NL" noProof="0" smtClean="0"/>
              <a:t>16-9-2025</a:t>
            </a:fld>
            <a:endParaRPr lang="nl-NL" noProof="0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1428574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9E451B9-61F0-4F77-B94D-B1A2EE9E8DE1}" type="datetime1">
              <a:rPr lang="nl-NL" noProof="0" smtClean="0"/>
              <a:t>16-9-2025</a:t>
            </a:fld>
            <a:endParaRPr lang="nl-NL" noProof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  <p:sp>
        <p:nvSpPr>
          <p:cNvPr id="7" name="Rechthoek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el 1"/>
          <p:cNvSpPr>
            <a:spLocks noGrp="1"/>
          </p:cNvSpPr>
          <p:nvPr>
            <p:ph type="title" hasCustomPrompt="1"/>
          </p:nvPr>
        </p:nvSpPr>
        <p:spPr>
          <a:xfrm>
            <a:off x="575894" y="729658"/>
            <a:ext cx="11029616" cy="988332"/>
          </a:xfrm>
        </p:spPr>
        <p:txBody>
          <a:bodyPr rtlCol="0"/>
          <a:lstStyle/>
          <a:p>
            <a:pPr rtl="0"/>
            <a:r>
              <a:rPr lang="nl-NL" noProof="0"/>
              <a:t>Klik om de titelstijl van het model te bewerken</a:t>
            </a:r>
          </a:p>
        </p:txBody>
      </p:sp>
    </p:spTree>
    <p:extLst>
      <p:ext uri="{BB962C8B-B14F-4D97-AF65-F5344CB8AC3E}">
        <p14:creationId xmlns:p14="http://schemas.microsoft.com/office/powerpoint/2010/main" val="1164318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1D06FDC-A8B7-40A6-A4E8-02FDE5D699CA}" type="datetime1">
              <a:rPr lang="nl-NL" noProof="0" smtClean="0"/>
              <a:t>16-9-2025</a:t>
            </a:fld>
            <a:endParaRPr lang="nl-NL" noProof="0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3412690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1192" y="5262296"/>
            <a:ext cx="4909445" cy="689514"/>
          </a:xfrm>
        </p:spPr>
        <p:txBody>
          <a:bodyPr rtlCol="0"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447816" y="601200"/>
            <a:ext cx="11292840" cy="4204800"/>
          </a:xfrm>
        </p:spPr>
        <p:txBody>
          <a:bodyPr rtlCol="0"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 rtl="0"/>
            <a:r>
              <a:rPr lang="nl-NL" noProof="0"/>
              <a:t>Tekststijlen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 hasCustomPrompt="1"/>
          </p:nvPr>
        </p:nvSpPr>
        <p:spPr>
          <a:xfrm>
            <a:off x="5740823" y="5262296"/>
            <a:ext cx="5869987" cy="689515"/>
          </a:xfrm>
        </p:spPr>
        <p:txBody>
          <a:bodyPr rtlCol="0"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nl-NL" noProof="0"/>
              <a:t>Tekststijlen van het model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8E3FC4FD-21F9-4A72-B14F-D07152C9B9DA}" type="datetime1">
              <a:rPr lang="nl-NL" noProof="0" smtClean="0"/>
              <a:t>16-9-2025</a:t>
            </a:fld>
            <a:endParaRPr lang="nl-NL" noProof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nl-NL" noProof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2923296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1193" y="4693389"/>
            <a:ext cx="11029616" cy="566738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afbeelding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447817" y="599725"/>
            <a:ext cx="11290859" cy="3557252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nl-NL" noProof="0"/>
              <a:t>Klik op pictogram om afbeelding toe te voegen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 hasCustomPrompt="1"/>
          </p:nvPr>
        </p:nvSpPr>
        <p:spPr>
          <a:xfrm>
            <a:off x="581192" y="5260127"/>
            <a:ext cx="11029617" cy="598671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nl-NL" noProof="0"/>
              <a:t>Tekststijlen van het model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B738FFE-BC55-4B56-87E2-2C977879A0D2}" type="datetime1">
              <a:rPr lang="nl-NL" noProof="0" smtClean="0"/>
              <a:t>16-9-2025</a:t>
            </a:fld>
            <a:endParaRPr lang="nl-NL" noProof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1280803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nl-NL" noProof="0"/>
              <a:t>Tekststijlen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FC457B1E-AEFB-487E-A00C-BD3B08F41CB1}" type="datetime1">
              <a:rPr lang="nl-NL" noProof="0" smtClean="0"/>
              <a:t>16-9-2025</a:t>
            </a:fld>
            <a:endParaRPr lang="nl-NL" noProof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pPr rtl="0"/>
            <a:endParaRPr lang="nl-NL" noProof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  <p:sp>
        <p:nvSpPr>
          <p:cNvPr id="9" name="Rechthoek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hthoek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hthoek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2855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hthoek 14">
            <a:extLst>
              <a:ext uri="{FF2B5EF4-FFF2-40B4-BE49-F238E27FC236}">
                <a16:creationId xmlns:a16="http://schemas.microsoft.com/office/drawing/2014/main" id="{493D4EDA-58E0-40CC-B3CA-14CDEB349D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pic>
        <p:nvPicPr>
          <p:cNvPr id="7" name="Afbeelding 6" descr="Digitale verbindingen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7" name="Groep 16">
            <a:extLst>
              <a:ext uri="{FF2B5EF4-FFF2-40B4-BE49-F238E27FC236}">
                <a16:creationId xmlns:a16="http://schemas.microsoft.com/office/drawing/2014/main" id="{AA9EB0BC-A85E-4C26-B355-5DFCEF6CC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3643E56B-BD42-413D-B17D-7958270F5D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96C04F74-9467-4FA5-95DC-8D481A297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D73DE1C3-5C37-42E9-A3F0-256F193832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</p:grpSp>
      <p:sp>
        <p:nvSpPr>
          <p:cNvPr id="22" name="Rechthoek 21">
            <a:extLst>
              <a:ext uri="{FF2B5EF4-FFF2-40B4-BE49-F238E27FC236}">
                <a16:creationId xmlns:a16="http://schemas.microsoft.com/office/drawing/2014/main" id="{4A2E7EC3-E07C-46CE-9B25-41865A506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732" y="4428067"/>
            <a:ext cx="11260667" cy="1962497"/>
          </a:xfrm>
          <a:prstGeom prst="rect">
            <a:avLst/>
          </a:prstGeom>
          <a:solidFill>
            <a:schemeClr val="accent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nl-NL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4572000"/>
            <a:ext cx="10993549" cy="895244"/>
          </a:xfrm>
        </p:spPr>
        <p:txBody>
          <a:bodyPr rtlCol="0">
            <a:noAutofit/>
          </a:bodyPr>
          <a:lstStyle/>
          <a:p>
            <a:pPr rtl="0"/>
            <a:r>
              <a:rPr lang="nl-NL" sz="6000">
                <a:solidFill>
                  <a:schemeClr val="bg1"/>
                </a:solidFill>
              </a:rPr>
              <a:t>Windgenerator – sprint 0</a:t>
            </a:r>
          </a:p>
        </p:txBody>
      </p:sp>
      <p:sp>
        <p:nvSpPr>
          <p:cNvPr id="3" name="Subtitel 2">
            <a:extLst>
              <a:ext uri="{FF2B5EF4-FFF2-40B4-BE49-F238E27FC236}">
                <a16:creationId xmlns:a16="http://schemas.microsoft.com/office/drawing/2014/main" id="{48B6CF59-4E5B-494D-A2F7-97ADD01E6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5467246"/>
            <a:ext cx="10993546" cy="484822"/>
          </a:xfrm>
        </p:spPr>
        <p:txBody>
          <a:bodyPr rtlCol="0">
            <a:normAutofit/>
          </a:bodyPr>
          <a:lstStyle/>
          <a:p>
            <a:pPr rtl="0"/>
            <a:r>
              <a:rPr lang="nl-NL">
                <a:solidFill>
                  <a:srgbClr val="7CEBFF"/>
                </a:solidFill>
              </a:rPr>
              <a:t>Projectleden: Hannah saunders, </a:t>
            </a:r>
            <a:r>
              <a:rPr lang="nl-NL" err="1">
                <a:solidFill>
                  <a:srgbClr val="7CEBFF"/>
                </a:solidFill>
              </a:rPr>
              <a:t>sem</a:t>
            </a:r>
            <a:r>
              <a:rPr lang="nl-NL">
                <a:solidFill>
                  <a:srgbClr val="7CEBFF"/>
                </a:solidFill>
              </a:rPr>
              <a:t> </a:t>
            </a:r>
            <a:r>
              <a:rPr lang="nl-NL" err="1">
                <a:solidFill>
                  <a:srgbClr val="7CEBFF"/>
                </a:solidFill>
              </a:rPr>
              <a:t>hoogstad</a:t>
            </a:r>
            <a:r>
              <a:rPr lang="nl-NL">
                <a:solidFill>
                  <a:srgbClr val="7CEBFF"/>
                </a:solidFill>
              </a:rPr>
              <a:t>, </a:t>
            </a:r>
            <a:r>
              <a:rPr lang="nl-NL" err="1">
                <a:solidFill>
                  <a:srgbClr val="7CEBFF"/>
                </a:solidFill>
              </a:rPr>
              <a:t>mike</a:t>
            </a:r>
            <a:r>
              <a:rPr lang="nl-NL">
                <a:solidFill>
                  <a:srgbClr val="7CEBFF"/>
                </a:solidFill>
              </a:rPr>
              <a:t> </a:t>
            </a:r>
            <a:r>
              <a:rPr lang="nl-NL" err="1">
                <a:solidFill>
                  <a:srgbClr val="7CEBFF"/>
                </a:solidFill>
              </a:rPr>
              <a:t>verkaik</a:t>
            </a:r>
            <a:r>
              <a:rPr lang="nl-NL">
                <a:solidFill>
                  <a:srgbClr val="7CEBFF"/>
                </a:solidFill>
              </a:rPr>
              <a:t> &amp; </a:t>
            </a:r>
            <a:r>
              <a:rPr lang="nl-NL" err="1">
                <a:solidFill>
                  <a:srgbClr val="7CEBFF"/>
                </a:solidFill>
              </a:rPr>
              <a:t>berkin</a:t>
            </a:r>
            <a:r>
              <a:rPr lang="nl-NL">
                <a:solidFill>
                  <a:srgbClr val="7CEBFF"/>
                </a:solidFill>
              </a:rPr>
              <a:t> </a:t>
            </a:r>
            <a:r>
              <a:rPr lang="nl-NL" err="1">
                <a:solidFill>
                  <a:srgbClr val="7CEBFF"/>
                </a:solidFill>
              </a:rPr>
              <a:t>demirel</a:t>
            </a:r>
            <a:endParaRPr lang="nl-NL">
              <a:solidFill>
                <a:srgbClr val="7CEB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70296-FB32-F843-E4C3-2265981F0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Het project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067FC0-F1D4-0EC1-1435-77B185BB43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/>
              <a:t>Doel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EE9D2E-ACEF-6FDF-305F-264FF4FBE11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NL"/>
              <a:t>Het opwekken van energie doormiddel van een windgenerator.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nl-NL"/>
              <a:t>Het hiermee op kunnen laden van een vervangbare batterij.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nl-NL"/>
              <a:t>Het monitoren van de energieoverdracht tussen de windgenerator en de batterij.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5C1DED-5394-1470-A708-011FF4FBB0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NL"/>
              <a:t>Opdrachtgever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B19FD5-9C1C-B327-A824-A65835CD666F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marL="305435" indent="-305435"/>
            <a:r>
              <a:rPr lang="nl-NL"/>
              <a:t>Naam: Bart Zwiep</a:t>
            </a:r>
            <a:endParaRPr lang="en-US"/>
          </a:p>
          <a:p>
            <a:pPr marL="305435" indent="-305435"/>
            <a:r>
              <a:rPr lang="nl-NL"/>
              <a:t>Organisatie: MINDBASE (Ministerie van Defensie)</a:t>
            </a:r>
          </a:p>
          <a:p>
            <a:pPr marL="305435" indent="-305435"/>
            <a:r>
              <a:rPr lang="nl-NL"/>
              <a:t>Contact: Email </a:t>
            </a:r>
          </a:p>
          <a:p>
            <a:pPr marL="305435" indent="-305435"/>
            <a:r>
              <a:rPr lang="nl-NL"/>
              <a:t>Toegang tot externe locatie is op</a:t>
            </a:r>
            <a:br>
              <a:rPr lang="nl-NL"/>
            </a:br>
            <a:r>
              <a:rPr lang="nl-NL"/>
              <a:t>aanvraag</a:t>
            </a:r>
          </a:p>
        </p:txBody>
      </p:sp>
      <p:pic>
        <p:nvPicPr>
          <p:cNvPr id="7" name="Picture 6" descr="A person with his arms crossed&#10;&#10;AI-generated content may be incorrect.">
            <a:extLst>
              <a:ext uri="{FF2B5EF4-FFF2-40B4-BE49-F238E27FC236}">
                <a16:creationId xmlns:a16="http://schemas.microsoft.com/office/drawing/2014/main" id="{C5A0691F-7AE0-7133-87A4-8504795E9C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34112" y="3687792"/>
            <a:ext cx="1976888" cy="2940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2604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A5D2B-27E4-A79F-1F67-835C2EA22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Uitslag conversatie opdrachtgever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9AC1BA-47A2-5420-B719-71B3F2603E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nl-NL"/>
              <a:t>Het doel: </a:t>
            </a:r>
          </a:p>
          <a:p>
            <a:r>
              <a:rPr lang="nl-NL"/>
              <a:t>Het opwekken van energie doormiddel van een windgenerator.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nl-NL"/>
              <a:t>Het hiermee op kunnen laden van een vervangbare batterij.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nl-NL"/>
              <a:t>Het monitoren van de energieoverdracht tussen de windgenerator en de batterij.</a:t>
            </a:r>
          </a:p>
          <a:p>
            <a:pPr marL="0" indent="0">
              <a:buNone/>
            </a:pPr>
            <a:r>
              <a:rPr lang="nl-NL"/>
              <a:t>Componenten:</a:t>
            </a:r>
          </a:p>
          <a:p>
            <a:r>
              <a:rPr lang="nl-NL"/>
              <a:t>Windgenerator SW-353</a:t>
            </a:r>
          </a:p>
          <a:p>
            <a:pPr marL="0" indent="0">
              <a:buNone/>
            </a:pPr>
            <a:r>
              <a:rPr lang="nl-NL"/>
              <a:t>Plan:</a:t>
            </a:r>
          </a:p>
          <a:p>
            <a:r>
              <a:rPr lang="nl-NL"/>
              <a:t>Onderzoek doen naar wat wij nodig hebben.</a:t>
            </a:r>
          </a:p>
          <a:p>
            <a:r>
              <a:rPr lang="nl-NL"/>
              <a:t>Tijds planning gemaakt voor belangrijke data project.</a:t>
            </a:r>
          </a:p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19387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3B4B2-83EF-A632-4775-6FBD2C018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Planning belangrijke data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7CD451D-163C-A8A9-C48C-2B14B1BB47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1192" y="1927224"/>
            <a:ext cx="11029616" cy="4739643"/>
          </a:xfrm>
        </p:spPr>
      </p:pic>
    </p:spTree>
    <p:extLst>
      <p:ext uri="{BB962C8B-B14F-4D97-AF65-F5344CB8AC3E}">
        <p14:creationId xmlns:p14="http://schemas.microsoft.com/office/powerpoint/2010/main" val="40768101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709E6-CC4C-071A-F7E6-771A6D8B8F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err="1"/>
              <a:t>Onderzoeks</a:t>
            </a:r>
            <a:r>
              <a:rPr lang="nl-NL"/>
              <a:t> verdeling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339DBF3-22BD-852A-2646-4411FA8DD3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1192" y="1940961"/>
            <a:ext cx="10554168" cy="4708140"/>
          </a:xfrm>
        </p:spPr>
      </p:pic>
    </p:spTree>
    <p:extLst>
      <p:ext uri="{BB962C8B-B14F-4D97-AF65-F5344CB8AC3E}">
        <p14:creationId xmlns:p14="http://schemas.microsoft.com/office/powerpoint/2010/main" val="21825167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2F2232-A909-864A-FB65-D40881F78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Productbacklog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F49AEB1-7AC2-50AE-28E1-D9D62D2D04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81192" y="1996716"/>
            <a:ext cx="11029616" cy="4373604"/>
          </a:xfrm>
        </p:spPr>
      </p:pic>
    </p:spTree>
    <p:extLst>
      <p:ext uri="{BB962C8B-B14F-4D97-AF65-F5344CB8AC3E}">
        <p14:creationId xmlns:p14="http://schemas.microsoft.com/office/powerpoint/2010/main" val="28142910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C75156-9F4F-40F4-01F9-11E60B9DDF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2721B-66D4-77B8-7FC9-526645013F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anchor="b">
            <a:normAutofit/>
          </a:bodyPr>
          <a:lstStyle/>
          <a:p>
            <a:r>
              <a:rPr lang="en-US" err="1"/>
              <a:t>Opzet</a:t>
            </a:r>
            <a:r>
              <a:rPr lang="en-US"/>
              <a:t> documentatie</a:t>
            </a:r>
            <a:endParaRPr lang="nl-NL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1C54FFD-6A71-8EDD-CE36-65C37FE1D8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 anchor="ctr">
            <a:normAutofit/>
          </a:bodyPr>
          <a:lstStyle/>
          <a:p>
            <a:endParaRPr lang="en-GB"/>
          </a:p>
          <a:p>
            <a:endParaRPr lang="nl-NL"/>
          </a:p>
        </p:txBody>
      </p:sp>
      <p:pic>
        <p:nvPicPr>
          <p:cNvPr id="10" name="Content Placeholder 9" descr="A network of lines and dots background">
            <a:extLst>
              <a:ext uri="{FF2B5EF4-FFF2-40B4-BE49-F238E27FC236}">
                <a16:creationId xmlns:a16="http://schemas.microsoft.com/office/drawing/2014/main" id="{E3F1BDEC-E1F9-A2F7-4C34-084A8A37086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 t="2256" b="8410"/>
          <a:stretch>
            <a:fillRect/>
          </a:stretch>
        </p:blipFill>
        <p:spPr>
          <a:xfrm>
            <a:off x="6188417" y="2228003"/>
            <a:ext cx="5422392" cy="3633047"/>
          </a:xfrm>
          <a:noFill/>
        </p:spPr>
      </p:pic>
      <p:pic>
        <p:nvPicPr>
          <p:cNvPr id="3" name="Content Placeholder 8">
            <a:extLst>
              <a:ext uri="{FF2B5EF4-FFF2-40B4-BE49-F238E27FC236}">
                <a16:creationId xmlns:a16="http://schemas.microsoft.com/office/drawing/2014/main" id="{F215C9BE-C7B8-9188-4C09-D85CC2ED21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8246" y="2228003"/>
            <a:ext cx="1968283" cy="363304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7540524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66B83-B70D-4FD8-0368-2E257230E2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anchor="b">
            <a:normAutofit/>
          </a:bodyPr>
          <a:lstStyle/>
          <a:p>
            <a:r>
              <a:rPr lang="en-GB"/>
              <a:t>Planning sprint 1</a:t>
            </a:r>
            <a:endParaRPr lang="nl-NL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5701513-8614-97DF-1553-E109B81E1E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 anchor="ctr">
            <a:normAutofit/>
          </a:bodyPr>
          <a:lstStyle/>
          <a:p>
            <a:r>
              <a:rPr lang="en-GB" err="1"/>
              <a:t>Afgemaakte</a:t>
            </a:r>
            <a:r>
              <a:rPr lang="en-GB"/>
              <a:t> </a:t>
            </a:r>
            <a:r>
              <a:rPr lang="en-GB" err="1"/>
              <a:t>versie</a:t>
            </a:r>
            <a:r>
              <a:rPr lang="en-GB"/>
              <a:t> </a:t>
            </a:r>
            <a:r>
              <a:rPr lang="en-GB" err="1"/>
              <a:t>samenwerkingscontract</a:t>
            </a:r>
            <a:endParaRPr lang="en-GB"/>
          </a:p>
          <a:p>
            <a:r>
              <a:rPr lang="en-GB" err="1"/>
              <a:t>Voortgang</a:t>
            </a:r>
            <a:r>
              <a:rPr lang="en-GB"/>
              <a:t> op </a:t>
            </a:r>
            <a:r>
              <a:rPr lang="en-GB" err="1"/>
              <a:t>onderzoek</a:t>
            </a:r>
            <a:endParaRPr lang="en-GB"/>
          </a:p>
          <a:p>
            <a:endParaRPr lang="nl-NL"/>
          </a:p>
        </p:txBody>
      </p:sp>
      <p:pic>
        <p:nvPicPr>
          <p:cNvPr id="10" name="Content Placeholder 9" descr="A network of lines and dots background">
            <a:extLst>
              <a:ext uri="{FF2B5EF4-FFF2-40B4-BE49-F238E27FC236}">
                <a16:creationId xmlns:a16="http://schemas.microsoft.com/office/drawing/2014/main" id="{9ECEB7B2-3C10-C361-B342-F8230E2A378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 t="2256" b="8410"/>
          <a:stretch>
            <a:fillRect/>
          </a:stretch>
        </p:blipFill>
        <p:spPr>
          <a:xfrm>
            <a:off x="6188417" y="2228003"/>
            <a:ext cx="5422392" cy="3633047"/>
          </a:xfrm>
          <a:noFill/>
        </p:spPr>
      </p:pic>
    </p:spTree>
    <p:extLst>
      <p:ext uri="{BB962C8B-B14F-4D97-AF65-F5344CB8AC3E}">
        <p14:creationId xmlns:p14="http://schemas.microsoft.com/office/powerpoint/2010/main" val="867832046"/>
      </p:ext>
    </p:extLst>
  </p:cSld>
  <p:clrMapOvr>
    <a:masterClrMapping/>
  </p:clrMapOvr>
</p:sld>
</file>

<file path=ppt/theme/theme1.xml><?xml version="1.0" encoding="utf-8"?>
<a:theme xmlns:a="http://schemas.openxmlformats.org/drawingml/2006/main" name="Aangepast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1208801_TF56390039_Win32" id="{FCB14B3E-2B92-48B8-A334-05E7A8EE34E1}" vid="{B6EC9E21-8C82-4EB1-BBE7-A370F785D0C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{67209734-1E93-4B04-B47F-372448A9CC9C}tf56390039_win32</Template>
  <Application>Microsoft Office PowerPoint</Application>
  <PresentationFormat>Widescreen</PresentationFormat>
  <Slides>8</Slides>
  <Notes>3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Aangepast</vt:lpstr>
      <vt:lpstr>Windgenerator – sprint 0</vt:lpstr>
      <vt:lpstr>Het project</vt:lpstr>
      <vt:lpstr>Uitslag conversatie opdrachtgever</vt:lpstr>
      <vt:lpstr>Planning belangrijke data</vt:lpstr>
      <vt:lpstr>Onderzoeks verdeling</vt:lpstr>
      <vt:lpstr>Productbacklog</vt:lpstr>
      <vt:lpstr>Opzet documentatie</vt:lpstr>
      <vt:lpstr>Planning sprint 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Hannah saunders</dc:creator>
  <cp:revision>1</cp:revision>
  <dcterms:created xsi:type="dcterms:W3CDTF">2025-09-16T08:31:20Z</dcterms:created>
  <dcterms:modified xsi:type="dcterms:W3CDTF">2025-09-16T09:40:51Z</dcterms:modified>
</cp:coreProperties>
</file>

<file path=docProps/thumbnail.jpeg>
</file>